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3"/>
  </p:notesMasterIdLst>
  <p:sldIdLst>
    <p:sldId id="256" r:id="rId2"/>
  </p:sldIdLst>
  <p:sldSz cx="10691813" cy="7559675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50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699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3334" y="1"/>
            <a:ext cx="430329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34C2B-C589-4DCC-BD34-8F29782C963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849313"/>
            <a:ext cx="32448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823" y="3271839"/>
            <a:ext cx="794258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456363"/>
            <a:ext cx="4301699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3334" y="6456363"/>
            <a:ext cx="430329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21B66-CAE4-4128-9CB5-717262B6A6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21B66-CAE4-4128-9CB5-717262B6A6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9556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1595933"/>
            <a:ext cx="7741705" cy="3670246"/>
          </a:xfrm>
        </p:spPr>
        <p:txBody>
          <a:bodyPr anchor="b"/>
          <a:lstStyle>
            <a:lvl1pPr>
              <a:defRPr sz="793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3105" y="5266177"/>
            <a:ext cx="7741705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A650A-8BD1-4FDE-9899-1C20DF4B7708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30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7" y="5291758"/>
            <a:ext cx="7741704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5" y="755968"/>
            <a:ext cx="7741705" cy="401316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6" y="5916482"/>
            <a:ext cx="7741703" cy="544226"/>
          </a:xfrm>
        </p:spPr>
        <p:txBody>
          <a:bodyPr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53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1595931"/>
            <a:ext cx="7741705" cy="2183906"/>
          </a:xfrm>
        </p:spPr>
        <p:txBody>
          <a:bodyPr/>
          <a:lstStyle>
            <a:lvl1pPr>
              <a:defRPr sz="529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5" y="4031827"/>
            <a:ext cx="7741705" cy="2603888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174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388" y="1595931"/>
            <a:ext cx="7016852" cy="2561090"/>
          </a:xfrm>
        </p:spPr>
        <p:txBody>
          <a:bodyPr/>
          <a:lstStyle>
            <a:lvl1pPr>
              <a:defRPr sz="529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693312" y="4157021"/>
            <a:ext cx="6385574" cy="377183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marL="0" lvl="0" indent="0">
              <a:buNone/>
            </a:pPr>
            <a:r>
              <a:rPr lang="pt-BR"/>
              <a:t>Clique para editar os estilos de texto Mestres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5" y="4795793"/>
            <a:ext cx="7741705" cy="1847921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7969" y="1070627"/>
            <a:ext cx="703423" cy="2161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3448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84534" y="2881216"/>
            <a:ext cx="703423" cy="2161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3448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3409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3443853"/>
            <a:ext cx="7741706" cy="1822325"/>
          </a:xfrm>
        </p:spPr>
        <p:txBody>
          <a:bodyPr anchor="b"/>
          <a:lstStyle>
            <a:lvl1pPr algn="l">
              <a:defRPr sz="4409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5266178"/>
            <a:ext cx="7741705" cy="948432"/>
          </a:xfrm>
        </p:spPr>
        <p:txBody>
          <a:bodyPr anchor="t"/>
          <a:lstStyle>
            <a:lvl1pPr marL="0" indent="0" algn="l">
              <a:buNone/>
              <a:defRPr sz="2205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915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63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210" y="2183906"/>
            <a:ext cx="2584936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72329" y="2939874"/>
            <a:ext cx="2567817" cy="3956580"/>
          </a:xfrm>
        </p:spPr>
        <p:txBody>
          <a:bodyPr anchor="t"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6675" y="2183906"/>
            <a:ext cx="2575616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97418" y="2939874"/>
            <a:ext cx="2584873" cy="3956580"/>
          </a:xfrm>
        </p:spPr>
        <p:txBody>
          <a:bodyPr anchor="t"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49656" y="2183906"/>
            <a:ext cx="2571996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6249656" y="2939874"/>
            <a:ext cx="2571996" cy="3956580"/>
          </a:xfrm>
        </p:spPr>
        <p:txBody>
          <a:bodyPr anchor="t"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68503" y="2351899"/>
            <a:ext cx="0" cy="436781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07137" y="2351899"/>
            <a:ext cx="0" cy="437275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90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63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2329" y="4685884"/>
            <a:ext cx="2578958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72329" y="2435895"/>
            <a:ext cx="2578958" cy="167992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572329" y="5321108"/>
            <a:ext cx="2578958" cy="726634"/>
          </a:xfrm>
        </p:spPr>
        <p:txBody>
          <a:bodyPr anchor="t"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689" y="4685884"/>
            <a:ext cx="2570602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11688" y="2435895"/>
            <a:ext cx="2570602" cy="167992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0501" y="5321107"/>
            <a:ext cx="2574007" cy="726634"/>
          </a:xfrm>
        </p:spPr>
        <p:txBody>
          <a:bodyPr anchor="t"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49656" y="4685884"/>
            <a:ext cx="2571996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249655" y="2435895"/>
            <a:ext cx="2571996" cy="167992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6249548" y="5321104"/>
            <a:ext cx="2575402" cy="726634"/>
          </a:xfrm>
        </p:spPr>
        <p:txBody>
          <a:bodyPr anchor="t"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68503" y="2351899"/>
            <a:ext cx="0" cy="436781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07137" y="2351899"/>
            <a:ext cx="0" cy="437275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67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3262D-6073-4A30-973C-53BE1D29884A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16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4303" y="474232"/>
            <a:ext cx="1537349" cy="6422224"/>
          </a:xfrm>
        </p:spPr>
        <p:txBody>
          <a:bodyPr vert="eaVert" anchor="b" anchorCtr="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2329" y="852315"/>
            <a:ext cx="6511450" cy="604414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B0AF-EEE9-4421-9298-EB11A547E63F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5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07E61-D2F8-452B-B53A-91FE1E439E24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5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7" y="3154532"/>
            <a:ext cx="7741704" cy="2111646"/>
          </a:xfrm>
        </p:spPr>
        <p:txBody>
          <a:bodyPr anchor="b"/>
          <a:lstStyle>
            <a:lvl1pPr algn="l">
              <a:defRPr sz="4409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5266178"/>
            <a:ext cx="7741705" cy="948432"/>
          </a:xfrm>
        </p:spPr>
        <p:txBody>
          <a:bodyPr anchor="t"/>
          <a:lstStyle>
            <a:lvl1pPr marL="0" indent="0" algn="l">
              <a:buNone/>
              <a:defRPr sz="2205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0D44C-5E2F-400D-88F9-B60B318A44C9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77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806" y="2271404"/>
            <a:ext cx="3856388" cy="462505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018" y="2266462"/>
            <a:ext cx="3856390" cy="462999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4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806" y="2099910"/>
            <a:ext cx="3856386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806" y="2771881"/>
            <a:ext cx="3856388" cy="4124573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0019" y="2099910"/>
            <a:ext cx="3856388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60019" y="2771881"/>
            <a:ext cx="3856388" cy="4124573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FBF0B-319E-4F95-BA43-902EB3DC9783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58B3-6703-4BBB-A09E-33FD65E7DB24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7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9955-2DD3-491E-92B6-7018343227CE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60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2"/>
            <a:ext cx="2983350" cy="1595931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6978" y="1595932"/>
            <a:ext cx="4557833" cy="5039783"/>
          </a:xfrm>
        </p:spPr>
        <p:txBody>
          <a:bodyPr anchor="ctr">
            <a:normAutofit/>
          </a:bodyPr>
          <a:lstStyle>
            <a:lvl1pPr>
              <a:defRPr sz="2205"/>
            </a:lvl1pPr>
            <a:lvl2pPr>
              <a:defRPr sz="1984"/>
            </a:lvl2pPr>
            <a:lvl3pPr>
              <a:defRPr sz="176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449453"/>
            <a:ext cx="2983350" cy="3191862"/>
          </a:xfrm>
        </p:spPr>
        <p:txBody>
          <a:bodyPr/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88A28-1D79-4F41-9521-CF26BB2C7EE3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45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186" y="2043903"/>
            <a:ext cx="4467403" cy="1735934"/>
          </a:xfrm>
        </p:spPr>
        <p:txBody>
          <a:bodyPr anchor="b">
            <a:normAutofit/>
          </a:bodyPr>
          <a:lstStyle>
            <a:lvl1pPr algn="l">
              <a:defRPr sz="3968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014" y="1259946"/>
            <a:ext cx="2807332" cy="503978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4031827"/>
            <a:ext cx="4460450" cy="1511935"/>
          </a:xfrm>
        </p:spPr>
        <p:txBody>
          <a:bodyPr>
            <a:normAutofit/>
          </a:bodyPr>
          <a:lstStyle>
            <a:lvl1pPr marL="0" indent="0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052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7365743" y="1847921"/>
            <a:ext cx="3296642" cy="3107866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6652955" y="-503978"/>
            <a:ext cx="1871067" cy="1763924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7365742" y="6719711"/>
            <a:ext cx="1158280" cy="1091953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80054" y="2939874"/>
            <a:ext cx="4900414" cy="4619801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981940" y="3191863"/>
            <a:ext cx="2762052" cy="2603888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6758" y="499038"/>
            <a:ext cx="8249650" cy="1543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805" y="2262970"/>
            <a:ext cx="7847742" cy="4624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8796836" y="2008227"/>
            <a:ext cx="1091952" cy="26736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13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4A43A2E-6632-4F9D-8728-2CF59ACBBE60}" type="datetimeFigureOut">
              <a:rPr lang="en-US" smtClean="0"/>
              <a:t>5/3/2023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7417676" y="3589607"/>
            <a:ext cx="4254709" cy="2673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13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9081062" y="325995"/>
            <a:ext cx="73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8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1675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503979" rtl="0" eaLnBrk="1" latinLnBrk="0" hangingPunct="1">
        <a:spcBef>
          <a:spcPct val="0"/>
        </a:spcBef>
        <a:buNone/>
        <a:defRPr sz="463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7985" indent="-377985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205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818967" indent="-314988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984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259951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764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763930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43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267909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43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771890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43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3275869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43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779850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43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4283829" indent="-251990" algn="l" defTabSz="503979" rtl="0" eaLnBrk="1" latinLnBrk="0" hangingPunct="1">
        <a:spcBef>
          <a:spcPts val="1102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43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9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60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39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920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900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80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59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840" algn="l" defTabSz="503979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1">
            <a:extLst>
              <a:ext uri="{FF2B5EF4-FFF2-40B4-BE49-F238E27FC236}">
                <a16:creationId xmlns:a16="http://schemas.microsoft.com/office/drawing/2014/main" id="{6686ABE4-5E2A-21A8-C327-AD438BAAEFD5}"/>
              </a:ext>
            </a:extLst>
          </p:cNvPr>
          <p:cNvSpPr txBox="1"/>
          <p:nvPr/>
        </p:nvSpPr>
        <p:spPr>
          <a:xfrm>
            <a:off x="1721011" y="5608637"/>
            <a:ext cx="1468672" cy="20005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lang="pt-BR" sz="1300" b="1" spc="10" dirty="0">
                <a:solidFill>
                  <a:srgbClr val="002060"/>
                </a:solidFill>
                <a:cs typeface="Arial"/>
              </a:rPr>
              <a:t>13 </a:t>
            </a:r>
            <a:r>
              <a:rPr sz="1300" b="1" spc="10" dirty="0">
                <a:solidFill>
                  <a:srgbClr val="002060"/>
                </a:solidFill>
                <a:cs typeface="Arial"/>
              </a:rPr>
              <a:t>de </a:t>
            </a:r>
            <a:r>
              <a:rPr lang="pt-BR" sz="1300" b="1" spc="10" dirty="0">
                <a:solidFill>
                  <a:srgbClr val="002060"/>
                </a:solidFill>
                <a:cs typeface="Arial"/>
              </a:rPr>
              <a:t>março</a:t>
            </a:r>
            <a:r>
              <a:rPr sz="1300" b="1" spc="10" dirty="0">
                <a:solidFill>
                  <a:srgbClr val="002060"/>
                </a:solidFill>
                <a:cs typeface="Arial"/>
              </a:rPr>
              <a:t> de 20</a:t>
            </a:r>
            <a:r>
              <a:rPr lang="pt-BR" sz="1300" b="1" spc="10" dirty="0">
                <a:solidFill>
                  <a:srgbClr val="002060"/>
                </a:solidFill>
                <a:cs typeface="Arial"/>
              </a:rPr>
              <a:t>23</a:t>
            </a:r>
            <a:endParaRPr sz="1300" b="1" dirty="0">
              <a:solidFill>
                <a:srgbClr val="002060"/>
              </a:solidFill>
              <a:cs typeface="Arial"/>
            </a:endParaRPr>
          </a:p>
        </p:txBody>
      </p:sp>
      <p:sp>
        <p:nvSpPr>
          <p:cNvPr id="13" name="text 1">
            <a:extLst>
              <a:ext uri="{FF2B5EF4-FFF2-40B4-BE49-F238E27FC236}">
                <a16:creationId xmlns:a16="http://schemas.microsoft.com/office/drawing/2014/main" id="{4585000E-5B37-5AFB-7B35-2251251034B8}"/>
              </a:ext>
            </a:extLst>
          </p:cNvPr>
          <p:cNvSpPr txBox="1"/>
          <p:nvPr/>
        </p:nvSpPr>
        <p:spPr>
          <a:xfrm>
            <a:off x="545306" y="1961527"/>
            <a:ext cx="9829799" cy="20774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lang="pt-BR" sz="4500" b="1" spc="10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295ª Reunião Ordinária do </a:t>
            </a:r>
          </a:p>
          <a:p>
            <a:pPr marL="0" algn="ctr">
              <a:lnSpc>
                <a:spcPct val="100000"/>
              </a:lnSpc>
            </a:pPr>
            <a:r>
              <a:rPr lang="pt-BR" sz="4500" b="1" spc="10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Conselho Nacional de Previdência Socia</a:t>
            </a:r>
            <a:r>
              <a:rPr lang="pt-BR" sz="4500" b="1" spc="10" dirty="0">
                <a:solidFill>
                  <a:schemeClr val="accent6">
                    <a:lumMod val="20000"/>
                    <a:lumOff val="80000"/>
                  </a:schemeClr>
                </a:solidFill>
                <a:cs typeface="Arial"/>
              </a:rPr>
              <a:t>l</a:t>
            </a:r>
          </a:p>
          <a:p>
            <a:pPr marL="0" algn="ctr">
              <a:lnSpc>
                <a:spcPct val="100000"/>
              </a:lnSpc>
            </a:pPr>
            <a:r>
              <a:rPr lang="pt-BR" sz="4500" b="1" spc="10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CNPS</a:t>
            </a:r>
          </a:p>
        </p:txBody>
      </p:sp>
      <p:sp>
        <p:nvSpPr>
          <p:cNvPr id="15" name="text 1">
            <a:extLst>
              <a:ext uri="{FF2B5EF4-FFF2-40B4-BE49-F238E27FC236}">
                <a16:creationId xmlns:a16="http://schemas.microsoft.com/office/drawing/2014/main" id="{4D212C0A-C462-3B9A-CCDB-54DA0D3CDD7D}"/>
              </a:ext>
            </a:extLst>
          </p:cNvPr>
          <p:cNvSpPr txBox="1"/>
          <p:nvPr/>
        </p:nvSpPr>
        <p:spPr>
          <a:xfrm>
            <a:off x="3967987" y="5380068"/>
            <a:ext cx="236220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lang="pt-BR" sz="1500" b="1" spc="10" dirty="0">
                <a:solidFill>
                  <a:schemeClr val="accent6">
                    <a:lumMod val="20000"/>
                    <a:lumOff val="80000"/>
                  </a:schemeClr>
                </a:solidFill>
                <a:cs typeface="Arial"/>
              </a:rPr>
              <a:t>05 </a:t>
            </a:r>
            <a:r>
              <a:rPr sz="1500" b="1" spc="10" dirty="0">
                <a:solidFill>
                  <a:schemeClr val="accent6">
                    <a:lumMod val="20000"/>
                    <a:lumOff val="80000"/>
                  </a:schemeClr>
                </a:solidFill>
                <a:cs typeface="Arial"/>
              </a:rPr>
              <a:t>de </a:t>
            </a:r>
            <a:r>
              <a:rPr lang="pt-BR" sz="1500" b="1" spc="10" dirty="0">
                <a:solidFill>
                  <a:schemeClr val="accent6">
                    <a:lumMod val="20000"/>
                    <a:lumOff val="80000"/>
                  </a:schemeClr>
                </a:solidFill>
                <a:cs typeface="Arial"/>
              </a:rPr>
              <a:t>maio</a:t>
            </a:r>
            <a:r>
              <a:rPr sz="1500" b="1" spc="10" dirty="0">
                <a:solidFill>
                  <a:schemeClr val="accent6">
                    <a:lumMod val="20000"/>
                    <a:lumOff val="80000"/>
                  </a:schemeClr>
                </a:solidFill>
                <a:cs typeface="Arial"/>
              </a:rPr>
              <a:t> de 20</a:t>
            </a:r>
            <a:r>
              <a:rPr lang="pt-BR" sz="1500" b="1" spc="10" dirty="0">
                <a:solidFill>
                  <a:schemeClr val="accent6">
                    <a:lumMod val="20000"/>
                    <a:lumOff val="80000"/>
                  </a:schemeClr>
                </a:solidFill>
                <a:cs typeface="Arial"/>
              </a:rPr>
              <a:t>23</a:t>
            </a:r>
            <a:endParaRPr sz="1500" b="1" dirty="0">
              <a:solidFill>
                <a:schemeClr val="accent6">
                  <a:lumMod val="20000"/>
                  <a:lumOff val="80000"/>
                </a:schemeClr>
              </a:solidFill>
              <a:cs typeface="Arial"/>
            </a:endParaRP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40CA60B8-1ECC-C092-20C3-731AE26292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706" y="6951949"/>
            <a:ext cx="2959162" cy="3527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Í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Í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Í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382</TotalTime>
  <Words>23</Words>
  <Application>Microsoft Office PowerPoint</Application>
  <PresentationFormat>Personalizar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 3</vt:lpstr>
      <vt:lpstr>Íon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CNPS</dc:title>
  <dc:creator>Daniele Miguel da Costa - SPREV</dc:creator>
  <cp:lastModifiedBy>Daniele Miguel da Costa - SPREV</cp:lastModifiedBy>
  <cp:revision>30</cp:revision>
  <cp:lastPrinted>2023-03-13T14:33:25Z</cp:lastPrinted>
  <dcterms:created xsi:type="dcterms:W3CDTF">2019-11-05T09:35:39Z</dcterms:created>
  <dcterms:modified xsi:type="dcterms:W3CDTF">2023-05-03T22:09:19Z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2019-11-05T00:00:00Z</vt:filetime>
  </property>
  <property fmtid="{D5CDD505-2E9C-101B-9397-08002B2CF9AE}" pid="3" name="LastSaved">
    <vt:filetime>2019-11-05T00:00:00Z</vt:filetime>
  </property>
</Properties>
</file>